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0332ed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0332ed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f43f0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f43f0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f43f0a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f43f0a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f43f0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f43f0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f43f0a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f43f0a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f43f0a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f43f0a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3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6" name="Google Shape;156;p3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ctrTitle"/>
          </p:nvPr>
        </p:nvSpPr>
        <p:spPr>
          <a:xfrm>
            <a:off x="1814875" y="1266550"/>
            <a:ext cx="55836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Tutor – Project 3</a:t>
            </a:r>
            <a:endParaRPr/>
          </a:p>
        </p:txBody>
      </p:sp>
      <p:sp>
        <p:nvSpPr>
          <p:cNvPr id="181" name="Google Shape;181;p37"/>
          <p:cNvSpPr txBox="1"/>
          <p:nvPr/>
        </p:nvSpPr>
        <p:spPr>
          <a:xfrm>
            <a:off x="1997575" y="2591075"/>
            <a:ext cx="52182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Andrew Epermanis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Hans Doderlein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Jeremy Ethridge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James Weah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Daniel Winters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>
            <a:off x="945075" y="8574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</a:t>
            </a:r>
            <a:endParaRPr/>
          </a:p>
        </p:txBody>
      </p:sp>
      <p:sp>
        <p:nvSpPr>
          <p:cNvPr id="187" name="Google Shape;187;p38"/>
          <p:cNvSpPr txBox="1"/>
          <p:nvPr/>
        </p:nvSpPr>
        <p:spPr>
          <a:xfrm>
            <a:off x="945075" y="2520225"/>
            <a:ext cx="37965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tutoring services web-app aims to provide targeted one-on-one tutoring services to budding software developers.  With a variety of tutors of diverse skill sets and skill levels prospective customers can hone in on a tailor-made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curriculum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938500" y="1149550"/>
            <a:ext cx="60972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Tutoring Services is a Single-Page-App (SPA) ecommerce web application built on the MERN stack.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</a:t>
            </a:r>
            <a:r>
              <a:rPr lang="en"/>
              <a:t>alternative</a:t>
            </a:r>
            <a:r>
              <a:rPr lang="en"/>
              <a:t> sources for software learners to expand and refine their skill set.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story:	</a:t>
            </a:r>
            <a:r>
              <a:rPr b="1" i="1" lang="en"/>
              <a:t>As growing software developer…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want a platform where I can tailor my learning experience.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want to personally select my topic and teacher.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want my learning experience to be web based so I can interact with the app across my devices.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99" name="Google Shape;199;p40"/>
          <p:cNvSpPr txBox="1"/>
          <p:nvPr>
            <p:ph idx="1" type="body"/>
          </p:nvPr>
        </p:nvSpPr>
        <p:spPr>
          <a:xfrm>
            <a:off x="938500" y="1116150"/>
            <a:ext cx="2959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Technologies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MongoDB with Mongoose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Express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Breakdown of tasks and roles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Andrew Epermanis: xxx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Hans Doderlein: xxx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Jeremy Ethridge: xxx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James Weah: xxx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Daniel Winters: Readme, Slidedeck.</a:t>
            </a:r>
            <a:endParaRPr/>
          </a:p>
        </p:txBody>
      </p:sp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4148875" y="1069825"/>
            <a:ext cx="2959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Challenges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GraphQL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Successes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Directions for Future Development</a:t>
            </a:r>
            <a:endParaRPr/>
          </a:p>
        </p:txBody>
      </p:sp>
      <p:sp>
        <p:nvSpPr>
          <p:cNvPr id="211" name="Google Shape;211;p4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Incorporate a</a:t>
            </a:r>
            <a:r>
              <a:rPr lang="en"/>
              <a:t>n</a:t>
            </a:r>
            <a:r>
              <a:rPr lang="en"/>
              <a:t> educational microservice.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Coding sandbox utility shareable between user and </a:t>
            </a:r>
            <a:r>
              <a:rPr lang="en"/>
              <a:t>tutor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Social media APIs for sharing progress and such.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217" name="Google Shape;217;p43"/>
          <p:cNvSpPr txBox="1"/>
          <p:nvPr>
            <p:ph idx="1" type="body"/>
          </p:nvPr>
        </p:nvSpPr>
        <p:spPr>
          <a:xfrm>
            <a:off x="938500" y="1273125"/>
            <a:ext cx="66378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Deployed at:	xxx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GitHub repo:	https://github.com/Hans-Doderlein/Project-3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